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E3D1B4-41A9-44D0-8D02-17397D7112D2}" type="datetimeFigureOut">
              <a:rPr lang="en-US" smtClean="0"/>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3D1B4-41A9-44D0-8D02-17397D7112D2}" type="datetimeFigureOut">
              <a:rPr lang="en-US" smtClean="0"/>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3D1B4-41A9-44D0-8D02-17397D7112D2}" type="datetimeFigureOut">
              <a:rPr lang="en-US" smtClean="0"/>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E3D1B4-41A9-44D0-8D02-17397D7112D2}" type="datetimeFigureOut">
              <a:rPr lang="en-US" smtClean="0"/>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E3D1B4-41A9-44D0-8D02-17397D7112D2}" type="datetimeFigureOut">
              <a:rPr lang="en-US" smtClean="0"/>
              <a:t>12/7/2010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E3D1B4-41A9-44D0-8D02-17397D7112D2}" type="datetimeFigureOut">
              <a:rPr lang="en-US" smtClean="0"/>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E3D1B4-41A9-44D0-8D02-17397D7112D2}" type="datetimeFigureOut">
              <a:rPr lang="en-US" smtClean="0"/>
              <a:t>12/7/2010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E3D1B4-41A9-44D0-8D02-17397D7112D2}" type="datetimeFigureOut">
              <a:rPr lang="en-US" smtClean="0"/>
              <a:t>12/7/2010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3D1B4-41A9-44D0-8D02-17397D7112D2}" type="datetimeFigureOut">
              <a:rPr lang="en-US" smtClean="0"/>
              <a:t>12/7/2010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3D1B4-41A9-44D0-8D02-17397D7112D2}" type="datetimeFigureOut">
              <a:rPr lang="en-US" smtClean="0"/>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3D1B4-41A9-44D0-8D02-17397D7112D2}" type="datetimeFigureOut">
              <a:rPr lang="en-US" smtClean="0"/>
              <a:t>12/7/2010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0AE41-87D7-4218-BF18-066598CE25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3D1B4-41A9-44D0-8D02-17397D7112D2}" type="datetimeFigureOut">
              <a:rPr lang="en-US" smtClean="0"/>
              <a:t>12/7/2010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0AE41-87D7-4218-BF18-066598CE255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blueandgraytrail.com/event/First_Manassas_-_First_Bull_Ru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blueandgraytrail.com/event/Robert_Anderson" TargetMode="External"/><Relationship Id="rId2" Type="http://schemas.openxmlformats.org/officeDocument/2006/relationships/hyperlink" Target="http://ngeorgia.com/ang/George_Thomas" TargetMode="External"/><Relationship Id="rId1" Type="http://schemas.openxmlformats.org/officeDocument/2006/relationships/slideLayout" Target="../slideLayouts/slideLayout2.xml"/><Relationship Id="rId4" Type="http://schemas.openxmlformats.org/officeDocument/2006/relationships/hyperlink" Target="http://blueandgraytrail.com/event/P._G._T._Beauregard"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blueandgraytrail.com/event/Army_of_the_Tennessee" TargetMode="External"/><Relationship Id="rId2" Type="http://schemas.openxmlformats.org/officeDocument/2006/relationships/hyperlink" Target="http://blueandgraytrail.com/event/Ulysses_S._Grant" TargetMode="External"/><Relationship Id="rId1" Type="http://schemas.openxmlformats.org/officeDocument/2006/relationships/slideLayout" Target="../slideLayouts/slideLayout2.xml"/><Relationship Id="rId5" Type="http://schemas.openxmlformats.org/officeDocument/2006/relationships/hyperlink" Target="http://blueandgraytrail.com/event/Army_of_the_Cumberland" TargetMode="External"/><Relationship Id="rId4" Type="http://schemas.openxmlformats.org/officeDocument/2006/relationships/hyperlink" Target="http://blueandgraytrail.com/event/Battle_of_Shiloh"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William Sherman</a:t>
            </a:r>
            <a:endParaRPr lang="en-US" dirty="0"/>
          </a:p>
        </p:txBody>
      </p:sp>
      <p:sp>
        <p:nvSpPr>
          <p:cNvPr id="5" name="Content Placeholder 4"/>
          <p:cNvSpPr>
            <a:spLocks noGrp="1"/>
          </p:cNvSpPr>
          <p:nvPr>
            <p:ph idx="1"/>
          </p:nvPr>
        </p:nvSpPr>
        <p:spPr/>
        <p:txBody>
          <a:bodyPr/>
          <a:lstStyle/>
          <a:p>
            <a:endParaRPr lang="en-US" dirty="0" smtClean="0"/>
          </a:p>
          <a:p>
            <a:r>
              <a:rPr lang="en-US" dirty="0" smtClean="0"/>
              <a:t>Known as William Tecumseh Sherman</a:t>
            </a:r>
          </a:p>
          <a:p>
            <a:r>
              <a:rPr lang="en-US" dirty="0" smtClean="0"/>
              <a:t>Born on February 8, 1820 in Ohio</a:t>
            </a:r>
          </a:p>
          <a:p>
            <a:r>
              <a:rPr lang="en-US" dirty="0" smtClean="0"/>
              <a:t>Raised by Thomas Ewing</a:t>
            </a:r>
          </a:p>
          <a:p>
            <a:r>
              <a:rPr lang="en-US" dirty="0" smtClean="0"/>
              <a:t>Married Ellen Ewing</a:t>
            </a:r>
          </a:p>
          <a:p>
            <a:r>
              <a:rPr lang="en-US" dirty="0" smtClean="0"/>
              <a:t>Educated at West Point Military Academy</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War</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First Bull Run</a:t>
            </a:r>
          </a:p>
          <a:p>
            <a:r>
              <a:rPr lang="en-US" dirty="0" smtClean="0"/>
              <a:t>Kentucky</a:t>
            </a:r>
          </a:p>
          <a:p>
            <a:r>
              <a:rPr lang="en-US" dirty="0" smtClean="0"/>
              <a:t>With Grant in the West</a:t>
            </a:r>
          </a:p>
          <a:p>
            <a:r>
              <a:rPr lang="en-US" dirty="0" smtClean="0"/>
              <a:t>Chattanooga</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Bull Run</a:t>
            </a:r>
            <a:endParaRPr lang="en-US" dirty="0"/>
          </a:p>
        </p:txBody>
      </p:sp>
      <p:sp>
        <p:nvSpPr>
          <p:cNvPr id="3" name="Content Placeholder 2"/>
          <p:cNvSpPr>
            <a:spLocks noGrp="1"/>
          </p:cNvSpPr>
          <p:nvPr>
            <p:ph idx="1"/>
          </p:nvPr>
        </p:nvSpPr>
        <p:spPr/>
        <p:txBody>
          <a:bodyPr>
            <a:normAutofit fontScale="92500" lnSpcReduction="20000"/>
          </a:bodyPr>
          <a:lstStyle/>
          <a:p>
            <a:r>
              <a:rPr lang="en-US" sz="3000" dirty="0"/>
              <a:t>On May 8, 1861, Sherman wrote to the Secretary of War, offering his services not for three months, but for three years. He did not want to become a political general and on June 20, 1861 accepted the grade of Colonel in the Thirteenth Regular Infantry. He assumed command of a brigade in the First Division of McDowell's army under the command of Brigadier-General Daniel Tyler. His brigade, stationed at the Stone Bridge during the battle </a:t>
            </a:r>
            <a:r>
              <a:rPr lang="en-US" sz="3000" dirty="0" smtClean="0"/>
              <a:t>of </a:t>
            </a:r>
            <a:r>
              <a:rPr lang="en-US" sz="3000" dirty="0" smtClean="0">
                <a:solidFill>
                  <a:srgbClr val="002060"/>
                </a:solidFill>
                <a:hlinkClick r:id="rId2"/>
              </a:rPr>
              <a:t>First Manassas(Bull Run)</a:t>
            </a:r>
            <a:r>
              <a:rPr lang="en-US" sz="3000" dirty="0" smtClean="0">
                <a:solidFill>
                  <a:srgbClr val="002060"/>
                </a:solidFill>
              </a:rPr>
              <a:t>, </a:t>
            </a:r>
            <a:r>
              <a:rPr lang="en-US" sz="3000" dirty="0"/>
              <a:t>was routed by devastating Confederate cannon fire. </a:t>
            </a:r>
            <a:r>
              <a:rPr lang="en-US" dirty="0"/>
              <a:t/>
            </a:r>
            <a:br>
              <a:rPr lang="en-US" dirty="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Kentucky</a:t>
            </a:r>
            <a:endParaRPr lang="en-US" dirty="0"/>
          </a:p>
        </p:txBody>
      </p:sp>
      <p:sp>
        <p:nvSpPr>
          <p:cNvPr id="3" name="Content Placeholder 2"/>
          <p:cNvSpPr>
            <a:spLocks noGrp="1"/>
          </p:cNvSpPr>
          <p:nvPr>
            <p:ph idx="1"/>
          </p:nvPr>
        </p:nvSpPr>
        <p:spPr/>
        <p:txBody>
          <a:bodyPr>
            <a:normAutofit fontScale="55000" lnSpcReduction="20000"/>
          </a:bodyPr>
          <a:lstStyle/>
          <a:p>
            <a:r>
              <a:rPr lang="en-US" dirty="0"/>
              <a:t>In August, 1861, Sherman and </a:t>
            </a:r>
            <a:r>
              <a:rPr lang="en-US" dirty="0">
                <a:hlinkClick r:id="rId2"/>
              </a:rPr>
              <a:t>George H. Thomas</a:t>
            </a:r>
            <a:r>
              <a:rPr lang="en-US" dirty="0"/>
              <a:t> were promoted to Brigadier General and were assigned to the Department of the Cumberland under the command of Brigadier-General </a:t>
            </a:r>
            <a:r>
              <a:rPr lang="en-US" dirty="0">
                <a:hlinkClick r:id="rId3"/>
              </a:rPr>
              <a:t>Robert Anderson</a:t>
            </a:r>
            <a:r>
              <a:rPr lang="en-US" dirty="0"/>
              <a:t>. Anderson was in command of Ft Sumter when </a:t>
            </a:r>
            <a:r>
              <a:rPr lang="en-US" dirty="0">
                <a:hlinkClick r:id="rId4"/>
              </a:rPr>
              <a:t>P.T. Beauregard</a:t>
            </a:r>
            <a:r>
              <a:rPr lang="en-US" dirty="0"/>
              <a:t> opened fire upon it, beginning the war. Sherman had previously served under Anderson, and it was Anderson that requested that Sherman be transferred to his command. </a:t>
            </a:r>
            <a:br>
              <a:rPr lang="en-US" dirty="0"/>
            </a:br>
            <a:r>
              <a:rPr lang="en-US" dirty="0"/>
              <a:t/>
            </a:r>
            <a:br>
              <a:rPr lang="en-US" dirty="0"/>
            </a:br>
            <a:r>
              <a:rPr lang="en-US" dirty="0"/>
              <a:t>In October, 1861, Sherman relieved Anderson. Filling quotas for Kentucky volunteers was extremely difficult. The State was split on their beliefs and where their allegiance should be placed. Later that month, Sherman told Secretary of War Cameron that if he had 60,000 men, he would drive the enemy out of Kentucky, and if he had 200,000 men, he would finish the war in that section. When Cameron returned to Washington, he reported that Sherman required 200,000 men. The report was given to newspapers and a cry of indignation arose from the public. A writer of one of these newspapers even went as far as saying that Sherman must be "crazy" in demanding such a large force. The public accepted this insinuated statement as a valid one, thus writers have always declared that he was crazy.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Grant in the West</a:t>
            </a:r>
            <a:endParaRPr lang="en-US" dirty="0"/>
          </a:p>
        </p:txBody>
      </p:sp>
      <p:sp>
        <p:nvSpPr>
          <p:cNvPr id="3" name="Content Placeholder 2"/>
          <p:cNvSpPr>
            <a:spLocks noGrp="1"/>
          </p:cNvSpPr>
          <p:nvPr>
            <p:ph idx="1"/>
          </p:nvPr>
        </p:nvSpPr>
        <p:spPr/>
        <p:txBody>
          <a:bodyPr>
            <a:normAutofit fontScale="62500" lnSpcReduction="20000"/>
          </a:bodyPr>
          <a:lstStyle/>
          <a:p>
            <a:r>
              <a:rPr lang="en-US" dirty="0"/>
              <a:t>On February 13, 1862, Sherman assumed the command of the post at Paducah Kentucky relieving </a:t>
            </a:r>
            <a:r>
              <a:rPr lang="en-US" dirty="0">
                <a:hlinkClick r:id="rId2"/>
              </a:rPr>
              <a:t>U.S. Grant</a:t>
            </a:r>
            <a:r>
              <a:rPr lang="en-US" dirty="0"/>
              <a:t> of that position. On March 11, 1862, Halleck was assigned to command the Department of the Mississippi and Major-General U.S. Grant to command the army in the field. The organization and the name given to this army was the </a:t>
            </a:r>
            <a:r>
              <a:rPr lang="en-US" dirty="0">
                <a:hlinkClick r:id="rId3"/>
              </a:rPr>
              <a:t>Army of the Tennessee</a:t>
            </a:r>
            <a:r>
              <a:rPr lang="en-US" dirty="0"/>
              <a:t>. Sherman was placed in command of the Fifth Division of this army. </a:t>
            </a:r>
            <a:br>
              <a:rPr lang="en-US" dirty="0"/>
            </a:br>
            <a:r>
              <a:rPr lang="en-US" dirty="0"/>
              <a:t/>
            </a:r>
            <a:br>
              <a:rPr lang="en-US" dirty="0"/>
            </a:br>
            <a:r>
              <a:rPr lang="en-US" dirty="0"/>
              <a:t>The Army of the Tennessee saw its first battle at </a:t>
            </a:r>
            <a:r>
              <a:rPr lang="en-US" dirty="0">
                <a:hlinkClick r:id="rId4"/>
              </a:rPr>
              <a:t>Shiloh</a:t>
            </a:r>
            <a:r>
              <a:rPr lang="en-US" dirty="0"/>
              <a:t>. With green troops, the North lost the first day's battle, but with re-enforcements from Buell and the </a:t>
            </a:r>
            <a:r>
              <a:rPr lang="en-US" dirty="0">
                <a:hlinkClick r:id="rId5"/>
              </a:rPr>
              <a:t>Army of the Cumberland</a:t>
            </a:r>
            <a:r>
              <a:rPr lang="en-US" dirty="0"/>
              <a:t>, routed the Confederate troops. In July 1862, Sherman was assigned to command the District of Memphis. Later that year Sherman failed to seize the Confederate stronghold of Vicksburg, but was with Grant in the campaign that finally ended in the capture of that city in July 1863. </a:t>
            </a:r>
            <a:br>
              <a:rPr lang="en-US" dirty="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Chattanooga</a:t>
            </a:r>
            <a:endParaRPr lang="en-US" dirty="0"/>
          </a:p>
        </p:txBody>
      </p:sp>
      <p:sp>
        <p:nvSpPr>
          <p:cNvPr id="3" name="Content Placeholder 2"/>
          <p:cNvSpPr>
            <a:spLocks noGrp="1"/>
          </p:cNvSpPr>
          <p:nvPr>
            <p:ph idx="1"/>
          </p:nvPr>
        </p:nvSpPr>
        <p:spPr/>
        <p:txBody>
          <a:bodyPr>
            <a:normAutofit fontScale="77500" lnSpcReduction="20000"/>
          </a:bodyPr>
          <a:lstStyle/>
          <a:p>
            <a:r>
              <a:rPr lang="en-US" sz="2600" dirty="0"/>
              <a:t>In the spring of 1864, Sherman was made supreme commander of the armies in the West and was ordered by Grant to "create havoc and destruction of all resources that would be beneficial to the enemy." With a grand aggregate of 98,797 troops and 254 cannons, on May 4, 1864, Sherman began the Atlanta Campaign. </a:t>
            </a:r>
            <a:r>
              <a:rPr lang="en-US" dirty="0"/>
              <a:t/>
            </a:r>
            <a:br>
              <a:rPr lang="en-US" dirty="0"/>
            </a:br>
            <a:r>
              <a:rPr lang="en-US" sz="2900" dirty="0"/>
              <a:t>Sherman declared Atlanta to be a military encampment and ordered the civilians to leave the city. He made arrangements with Hood for safe passage of these civilians, that because of where they lived, no matter if they had Confederate or Union sympathies, they could not remain in their homes if they were within the city of Atlanta. From September to November, Sherman's forces were on the defensive guarding the city. Hood tried several unsuccessful attacks but his efforts were futile. Hood then began marching northward, hoping to destroy Sherman's supply line. Sherman made the statement, "If he continues to march North, all the way to the Ohio, I will supply him with rations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366</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William Sherman</vt:lpstr>
      <vt:lpstr>Civil War</vt:lpstr>
      <vt:lpstr>First Bull Run</vt:lpstr>
      <vt:lpstr>Kentucky</vt:lpstr>
      <vt:lpstr>With Grant in the West</vt:lpstr>
      <vt:lpstr>Chattanooga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Sherman</dc:title>
  <dc:creator> </dc:creator>
  <cp:lastModifiedBy> </cp:lastModifiedBy>
  <cp:revision>2</cp:revision>
  <dcterms:created xsi:type="dcterms:W3CDTF">2010-12-07T18:33:09Z</dcterms:created>
  <dcterms:modified xsi:type="dcterms:W3CDTF">2010-12-07T18:50:08Z</dcterms:modified>
</cp:coreProperties>
</file>